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C0000"/>
    <a:srgbClr val="BA0000"/>
    <a:srgbClr val="004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4CDD-7990-BC49-B1DB-C07D9F8F2383}" type="datetimeFigureOut">
              <a:rPr lang="en-US" smtClean="0"/>
              <a:pPr/>
              <a:t>12/17/09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8598-A8D4-1142-9DEA-20399F23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lhp.yolasite.com" TargetMode="External"/><Relationship Id="rId5" Type="http://schemas.openxmlformats.org/officeDocument/2006/relationships/image" Target="../media/image2.png"/><Relationship Id="rId1" Type="http://schemas.openxmlformats.org/officeDocument/2006/relationships/video" Target="file://localhost/Users/Justine/Music/iTunes/iTunes%20Music/Justine%20Zimmerman/Justine%20Zimmerman's%20Album/little%20house%20add.m4a" TargetMode="Externa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Matura MT Script Capitals"/>
              <a:cs typeface="Matura MT Script Capital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2590800" y="4720150"/>
            <a:ext cx="4343400" cy="1837300"/>
          </a:xfrm>
          <a:prstGeom prst="wedgeEllipseCallout">
            <a:avLst>
              <a:gd name="adj1" fmla="val -36685"/>
              <a:gd name="adj2" fmla="val 34188"/>
            </a:avLst>
          </a:prstGeom>
          <a:solidFill>
            <a:srgbClr val="BA000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4C00"/>
                </a:solidFill>
              </a:rPr>
              <a:t>Visit </a:t>
            </a:r>
            <a:r>
              <a:rPr lang="en-US" dirty="0" smtClean="0">
                <a:solidFill>
                  <a:srgbClr val="004C00"/>
                </a:solidFill>
                <a:hlinkClick r:id="rId4"/>
              </a:rPr>
              <a:t>www.lhp.yolasite.com</a:t>
            </a:r>
            <a:r>
              <a:rPr lang="en-US" dirty="0" smtClean="0">
                <a:solidFill>
                  <a:srgbClr val="004C00"/>
                </a:solidFill>
              </a:rPr>
              <a:t> to see for yourself all the cool ways to celebrate Christmas with the Ingalls family!</a:t>
            </a:r>
            <a:endParaRPr lang="en-US" dirty="0">
              <a:solidFill>
                <a:srgbClr val="004C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572000" y="609600"/>
            <a:ext cx="1495678" cy="1213250"/>
          </a:xfrm>
          <a:prstGeom prst="wedgeEllipseCallout">
            <a:avLst>
              <a:gd name="adj1" fmla="val 42893"/>
              <a:gd name="adj2" fmla="val 53383"/>
            </a:avLst>
          </a:prstGeom>
          <a:solidFill>
            <a:srgbClr val="AC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little house add.m4a">
            <a:hlinkClick r:id="" action="ppaction://media"/>
          </p:cNvPr>
          <p:cNvPicPr/>
          <p:nvPr>
            <a:quickTimeFile r:link="rId1"/>
          </p:nvPr>
        </p:nvPicPr>
        <p:blipFill>
          <a:blip r:embed="rId5"/>
          <a:stretch>
            <a:fillRect/>
          </a:stretch>
        </p:blipFill>
        <p:spPr>
          <a:xfrm>
            <a:off x="4543678" y="838200"/>
            <a:ext cx="1524000" cy="6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9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18</Words>
  <Application>Microsoft Macintosh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Justine Zimmerman</dc:creator>
  <cp:lastModifiedBy>Justine Zimmerman</cp:lastModifiedBy>
  <cp:revision>3</cp:revision>
  <dcterms:created xsi:type="dcterms:W3CDTF">2009-12-17T12:38:31Z</dcterms:created>
  <dcterms:modified xsi:type="dcterms:W3CDTF">2009-12-17T12:40:26Z</dcterms:modified>
</cp:coreProperties>
</file>